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46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33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84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68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93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561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46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61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87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21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09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60D08-407D-4F7A-8C00-F1896AF4E5B7}" type="datetimeFigureOut">
              <a:rPr lang="pt-BR" smtClean="0"/>
              <a:t>12/03/2023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8977F-9E21-41EC-B88F-E9C02430E4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88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652"/>
            <a:ext cx="9144000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de </a:t>
            </a:r>
            <a:r>
              <a:rPr lang="pt-BR" dirty="0" err="1" smtClean="0"/>
              <a:t>Login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299" y="1290415"/>
            <a:ext cx="7954485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2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Confirmar Cadastro do Motorista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73" y="1435847"/>
            <a:ext cx="9502189" cy="54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58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Buscar Motorista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73" y="1290415"/>
            <a:ext cx="9620989" cy="53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Resultado Busca do Motorista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97" y="1218413"/>
            <a:ext cx="9964541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3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Produto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22" y="1290415"/>
            <a:ext cx="9606692" cy="54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1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Confirmar Cadastro do Produto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32" y="1290415"/>
            <a:ext cx="9621272" cy="54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Buscar Produto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67" y="1290415"/>
            <a:ext cx="9774014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Resultado da Busca do Produto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03" y="1290415"/>
            <a:ext cx="9557330" cy="53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71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Veículo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65" y="1157873"/>
            <a:ext cx="10075806" cy="56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9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Confirmar Cadastro do Veículo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24" y="1290415"/>
            <a:ext cx="9513287" cy="53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7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Buscar Veículo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8" y="1290415"/>
            <a:ext cx="9660179" cy="54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92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652"/>
            <a:ext cx="9144000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de Principal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1216794"/>
            <a:ext cx="7468642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34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Resultado da Busca do Veículo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95" y="1290415"/>
            <a:ext cx="9807745" cy="55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3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Venda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70" y="1290415"/>
            <a:ext cx="9202396" cy="52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4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Destino da Venda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72" y="1393454"/>
            <a:ext cx="9078592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39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Material vendido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11" y="1175782"/>
            <a:ext cx="9515514" cy="54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3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Origem do Material vendido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78" y="1290415"/>
            <a:ext cx="908811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6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Origem do Material vendido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78" y="1290415"/>
            <a:ext cx="908811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6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Finaliza Venda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56" y="1290415"/>
            <a:ext cx="9794424" cy="549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Imprimir Recibo da Venda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15" y="1218165"/>
            <a:ext cx="9689506" cy="54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9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Consultar Venda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45" y="1394295"/>
            <a:ext cx="9097645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1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Resultado da Consulta das Vendas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20" y="1530467"/>
            <a:ext cx="8573696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652"/>
            <a:ext cx="9144000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56" y="1290415"/>
            <a:ext cx="9364526" cy="52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21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01652"/>
            <a:ext cx="9144000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Clientes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47" y="1290415"/>
            <a:ext cx="9429253" cy="536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1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Endereços dos  Clientes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58" y="1290415"/>
            <a:ext cx="9468420" cy="53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1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Confirmar Cadastro do Cliente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44" y="1381725"/>
            <a:ext cx="9560048" cy="54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2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Confirmar Cadastro do Cliente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44" y="1381725"/>
            <a:ext cx="9560048" cy="54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3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Resultado da Busca do Cliente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28" y="1526188"/>
            <a:ext cx="9031480" cy="51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29839" y="401652"/>
            <a:ext cx="11058258" cy="888763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Tela Cadastrar Motorista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58" y="1290415"/>
            <a:ext cx="9632619" cy="54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845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119</Words>
  <Application>Microsoft Office PowerPoint</Application>
  <PresentationFormat>Widescreen</PresentationFormat>
  <Paragraphs>29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Tema do Office</vt:lpstr>
      <vt:lpstr>Tela de Login</vt:lpstr>
      <vt:lpstr>Tela de Principal</vt:lpstr>
      <vt:lpstr>Tela Clientes</vt:lpstr>
      <vt:lpstr>Tela Cadastrar Clientes</vt:lpstr>
      <vt:lpstr>Tela Cadastrar Endereços dos  Clientes</vt:lpstr>
      <vt:lpstr>Tela Confirmar Cadastro do Cliente</vt:lpstr>
      <vt:lpstr>Tela Confirmar Cadastro do Cliente</vt:lpstr>
      <vt:lpstr>Tela Resultado da Busca do Cliente</vt:lpstr>
      <vt:lpstr>Tela Cadastrar Motorista</vt:lpstr>
      <vt:lpstr>Tela Confirmar Cadastro do Motorista</vt:lpstr>
      <vt:lpstr>Tela Buscar Motorista</vt:lpstr>
      <vt:lpstr>Tela Resultado Busca do Motorista</vt:lpstr>
      <vt:lpstr>Tela Cadastrar Produto</vt:lpstr>
      <vt:lpstr>Tela Confirmar Cadastro do Produto</vt:lpstr>
      <vt:lpstr>Tela Buscar Produto</vt:lpstr>
      <vt:lpstr>Tela Resultado da Busca do Produto</vt:lpstr>
      <vt:lpstr>Tela Cadastrar Veículo</vt:lpstr>
      <vt:lpstr>Tela Confirmar Cadastro do Veículo</vt:lpstr>
      <vt:lpstr>Tela Buscar Veículo</vt:lpstr>
      <vt:lpstr>Tela Resultado da Busca do Veículo</vt:lpstr>
      <vt:lpstr>Tela Cadastrar Venda</vt:lpstr>
      <vt:lpstr>Tela Destino da Venda</vt:lpstr>
      <vt:lpstr>Tela Material vendido</vt:lpstr>
      <vt:lpstr>Tela Origem do Material vendido</vt:lpstr>
      <vt:lpstr>Tela Origem do Material vendido</vt:lpstr>
      <vt:lpstr>Tela Finaliza Venda</vt:lpstr>
      <vt:lpstr>Tela Imprimir Recibo da Venda</vt:lpstr>
      <vt:lpstr>Tela Consultar Venda</vt:lpstr>
      <vt:lpstr>Tela Resultado da Consulta das Vendas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Tela de Login</dc:title>
  <dc:creator>User</dc:creator>
  <cp:lastModifiedBy>User</cp:lastModifiedBy>
  <cp:revision>4</cp:revision>
  <dcterms:created xsi:type="dcterms:W3CDTF">2023-03-13T01:28:36Z</dcterms:created>
  <dcterms:modified xsi:type="dcterms:W3CDTF">2023-03-13T01:41:08Z</dcterms:modified>
</cp:coreProperties>
</file>